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AE87-D636-44E5-B7F1-0398DE76E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A74B6A-2EA8-4E7A-916C-9FC0C17A3B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829C18-2499-46D4-832C-E128F6E79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F3F50-E863-4C75-BE07-972DEAF1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A0BE6-B939-495F-BB2F-48BC75637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0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948F4-E743-43BC-913E-4F6EAA97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93E0C-FF8E-4060-8FB1-E968C5EDE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4E781-B6CC-4EDA-81B6-D3C4C98ED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FA464-2E63-4D60-A8AB-EC715CE5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21868A-3ED5-42EA-AA37-DF96BCCBB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86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BA9DBF-FDDC-48CF-83F6-4432BEF71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8B2C2-C9A7-4281-BEC6-1FFBEA79DA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A2F5-DC23-479F-86D1-313634211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40F5B-DAF1-4B62-BADC-D6875E6D3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1F3F-5C6E-4C93-8CE1-6E063CCC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27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1DD9-7E38-4F65-851F-9140E63DB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36EF-45FE-4FF4-8780-2ABEE7685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A85BFC-0099-46B2-AF3B-5230AEAF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48F76-192D-4072-BA1F-E79D9B08F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8E23C-DAB6-4F4C-836A-0EB36CFA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96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251D8-8873-4A42-B51B-3C4367F00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8B064-2D8E-423D-BDB6-2913212DA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72D5D0-1E2E-4420-B08C-0C53A11CA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D2452-A475-4CBA-9E53-289F0605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EF53AD-5265-4BE5-89BB-CC131F6A9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8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79A9F-0575-4C7C-842F-2EAEDC3A3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BC280-B8E1-43EB-85CF-4784E049F0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1FD76-CCEB-4CF1-8052-3D2F340C9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F52A5-C6AE-4A5B-A300-F986DCFC0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6BC23E-D7FC-416F-B1F7-037F75C66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43AA51-23D6-4454-9862-A315A169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4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6AE1-2958-4090-BDE9-40DB9BC85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93923-C98E-483C-B0DA-3A702FD9C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165566-E6FA-48AF-BA90-717D5D565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FA7179-86EE-4814-B3B5-9C538318B2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534A71-5819-4AFE-A942-2B4134CB50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6C503A-D8F3-43AE-AB87-AF08D81B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FC094D-8428-417D-9C04-666EA3A65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566044-8BA7-42AD-BD49-A66588AE1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7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D098-A217-4717-93E0-DF5F56E8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067257-AA2F-43E8-AC6F-997C35BAE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1805D-5B68-4C53-B55F-6CDD192B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86C82-63FD-4A3E-9656-08E0C386B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0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638474-2423-4EA8-B25B-50902AE7B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2ECF0-B387-407E-BEE1-870E226D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7DFE0-7D26-4BF8-9DCA-29BC65DE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72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46FE-F402-4A78-B74B-767F0C21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CAAE6-A3F3-4243-A283-6C46B451A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876B1-E080-4CA4-961B-11CBAA11B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F34A18-5649-460B-8FBF-DB9562A8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366C56-8427-4D80-AC94-1B2D759CB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DBD0ED-5F88-46DD-8375-1E1F04003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774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D5EF9-34CB-434F-9C06-7292E5E5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3BEC87-DC36-4A43-BAC1-F1065B8BA9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E87E69-429F-4838-870C-24A6EAF25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74230-2CEF-45D0-AC50-F2182955A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FDCE2-EBFB-4BB0-A663-8604814C4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E721-12C1-4E1B-8A7E-D7C922F6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6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502DAD-734A-4AF3-845F-6B93EAECB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EBE615-52FA-48CC-B2E9-BFF89EDCEB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BA5F5-B13F-4246-95A0-4EBE1B106C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FC8BF-79FC-43D9-B2F4-A1EAE78D6F26}" type="datetimeFigureOut">
              <a:rPr lang="en-US" smtClean="0"/>
              <a:t>4/9/2020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B3865-5C97-4EF6-BB46-280194AA29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C1BD19-52A6-4A3E-9603-9832CEB25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CCE20-045B-4D15-BB69-B71313158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24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zddUAyyNg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992003-2E1F-409B-90CE-914AA448A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9AC575C-0567-4D3E-B0F5-9D918A9D6D33}"/>
              </a:ext>
            </a:extLst>
          </p:cNvPr>
          <p:cNvSpPr/>
          <p:nvPr/>
        </p:nvSpPr>
        <p:spPr>
          <a:xfrm>
            <a:off x="1732546" y="1046746"/>
            <a:ext cx="8783054" cy="478857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3</a:t>
            </a:r>
            <a:r>
              <a:rPr lang="sr-Latn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. </a:t>
            </a:r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ЧАС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МУЗИЧКА КУЛТУРА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10.4.2020.</a:t>
            </a:r>
          </a:p>
          <a:p>
            <a:pPr algn="ctr"/>
            <a:endParaRPr lang="sr-Cyrl-RS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sr-Cyrl-RS" sz="4000" b="1" i="1" dirty="0">
                <a:solidFill>
                  <a:schemeClr val="tx1"/>
                </a:solidFill>
                <a:latin typeface="Arial Narrow" panose="020B0606020202030204" pitchFamily="34" charset="0"/>
              </a:rPr>
              <a:t>Ускршње јутро</a:t>
            </a:r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, </a:t>
            </a:r>
          </a:p>
          <a:p>
            <a:pPr algn="ctr"/>
            <a:r>
              <a:rPr lang="sr-Cyrl-RS" sz="40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Саша Божовић</a:t>
            </a:r>
            <a:endParaRPr lang="en-US" sz="40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97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DD6E4D0-255D-4439-8091-87D704A7248C}"/>
              </a:ext>
            </a:extLst>
          </p:cNvPr>
          <p:cNvSpPr/>
          <p:nvPr/>
        </p:nvSpPr>
        <p:spPr>
          <a:xfrm>
            <a:off x="2602831" y="148871"/>
            <a:ext cx="3834063" cy="6630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Ускршње</a:t>
            </a:r>
            <a:r>
              <a:rPr lang="en-US" sz="24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јутро</a:t>
            </a:r>
            <a:endParaRPr lang="en-US" sz="24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Ускршње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јутро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када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јави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ваком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лицу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осмех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заблиста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Данас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празник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данас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слави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васкрсења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Исуса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Христа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Шарена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јаја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столу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стоје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исплетеној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корпи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прућа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Свако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ће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добити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своје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стаће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једно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чуваркућа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Поздравимо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Спаситеља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Cyrl-RS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њ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егова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је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била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жеља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r-Cyrl-R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нас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води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љубав</a:t>
            </a:r>
            <a:r>
              <a:rPr lang="en-US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вера</a:t>
            </a:r>
            <a:r>
              <a:rPr lang="en-US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нада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Човечанство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нека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цело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sr-Cyrl-RS" sz="2000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Исусово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</a:t>
            </a:r>
            <a:r>
              <a:rPr lang="en-US" sz="2000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дело</a:t>
            </a:r>
            <a:endParaRPr lang="en-US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sr-Cyrl-RS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РИСТОС ВАСКРС, </a:t>
            </a:r>
            <a:endParaRPr lang="en-US" sz="20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sr-Cyrl-RS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МИР БОЖИЈИ НЕКА ВЛАДА!</a:t>
            </a:r>
            <a:endParaRPr lang="en-US" sz="1400" b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89F389-31B7-438F-8EC9-34B5EBC1B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063" y="1808517"/>
            <a:ext cx="4865771" cy="36493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A39080-5CDD-4321-BE2B-1CCA3655E539}"/>
              </a:ext>
            </a:extLst>
          </p:cNvPr>
          <p:cNvSpPr txBox="1"/>
          <p:nvPr/>
        </p:nvSpPr>
        <p:spPr>
          <a:xfrm>
            <a:off x="168442" y="252663"/>
            <a:ext cx="2695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Прочитај гласно </a:t>
            </a:r>
            <a:r>
              <a:rPr lang="sr-Cyrl-RS" sz="2000" b="1">
                <a:solidFill>
                  <a:srgbClr val="FF0000"/>
                </a:solidFill>
                <a:latin typeface="Arial Narrow" panose="020B0606020202030204" pitchFamily="34" charset="0"/>
              </a:rPr>
              <a:t>песму.</a:t>
            </a:r>
            <a:endParaRPr lang="sr-Cyrl-R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249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7D9362-F180-499D-A42D-3F2699E0C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8CB162D-6509-4EA2-A013-30ACE7B5F19C}"/>
              </a:ext>
            </a:extLst>
          </p:cNvPr>
          <p:cNvSpPr/>
          <p:nvPr/>
        </p:nvSpPr>
        <p:spPr>
          <a:xfrm>
            <a:off x="6636465" y="982397"/>
            <a:ext cx="49589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https://www.youtube.com/watch?v=8zddUAyyNgE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017823-9BE3-4792-A8D9-FF81F6C0FF5F}"/>
              </a:ext>
            </a:extLst>
          </p:cNvPr>
          <p:cNvSpPr txBox="1"/>
          <p:nvPr/>
        </p:nvSpPr>
        <p:spPr>
          <a:xfrm>
            <a:off x="4559969" y="204537"/>
            <a:ext cx="70354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u="sng" dirty="0">
                <a:solidFill>
                  <a:srgbClr val="FF0000"/>
                </a:solidFill>
                <a:latin typeface="Arial Narrow" panose="020B0606020202030204" pitchFamily="34" charset="0"/>
              </a:rPr>
              <a:t>Задатак</a:t>
            </a:r>
            <a:r>
              <a:rPr lang="sr-Cyrl-RS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: Научи да певаш песму ,,Ускршње јутро’’.</a:t>
            </a:r>
            <a:endParaRPr lang="en-US" sz="20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92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124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Miskovic</dc:creator>
  <cp:lastModifiedBy>Anita Miskovic</cp:lastModifiedBy>
  <cp:revision>10</cp:revision>
  <dcterms:created xsi:type="dcterms:W3CDTF">2020-04-09T14:50:02Z</dcterms:created>
  <dcterms:modified xsi:type="dcterms:W3CDTF">2020-04-09T15:27:32Z</dcterms:modified>
</cp:coreProperties>
</file>